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46350-5244-4F36-88C4-94B6C9198FAF}" type="datetimeFigureOut">
              <a:rPr lang="en-US" smtClean="0"/>
              <a:pPr/>
              <a:t>10/6/2010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AB05E-A4E6-4A43-A6A1-746FCAB1FC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2.layoutsparks.com/1/45197/consume-coconut-trees-scenery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Hawaii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By Maggie</a:t>
            </a:r>
            <a:endParaRPr lang="en-US" sz="4800" dirty="0"/>
          </a:p>
        </p:txBody>
      </p:sp>
      <p:sp>
        <p:nvSpPr>
          <p:cNvPr id="4" name="Rectangle 3"/>
          <p:cNvSpPr/>
          <p:nvPr/>
        </p:nvSpPr>
        <p:spPr>
          <a:xfrm>
            <a:off x="2400346" y="2819400"/>
            <a:ext cx="52196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</a:t>
            </a:r>
            <a:endParaRPr lang="en-U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/>
              <a:t>Devine</a:t>
            </a:r>
            <a:endParaRPr lang="en-US" sz="5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3600" dirty="0" smtClean="0"/>
              <a:t>Do you ever dream of wading in warm, clear blue water? In Hawaii, you can make it all come true!</a:t>
            </a:r>
            <a:endParaRPr lang="en-US" sz="3600" dirty="0"/>
          </a:p>
        </p:txBody>
      </p:sp>
      <p:pic>
        <p:nvPicPr>
          <p:cNvPr id="6148" name="Picture 4" descr="http://t2.gstatic.com/images?q=tbn:ANd9GcTlVbui32HB2TmqWZPzyD1uy3WSDbgNBb-SD1FIEuO2p5r03jU&amp;t=1&amp;usg=__BJcDM2khxiwyQ9RvbWME5SB0K9U=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64" r="64"/>
          <a:stretch>
            <a:fillRect/>
          </a:stretch>
        </p:blipFill>
        <p:spPr bwMode="auto">
          <a:xfrm>
            <a:off x="1905000" y="3048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  <p:bldP spid="6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Relax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Come to Hawaii and stay in a </a:t>
            </a:r>
            <a:r>
              <a:rPr lang="en-US" sz="2000" dirty="0" err="1" smtClean="0"/>
              <a:t>seaview</a:t>
            </a:r>
            <a:r>
              <a:rPr lang="en-US" sz="2000" dirty="0" smtClean="0"/>
              <a:t> hotel. Every morning you can walk down to the beach and let all of your stresses float away.</a:t>
            </a:r>
            <a:endParaRPr lang="en-US" sz="2000" dirty="0"/>
          </a:p>
        </p:txBody>
      </p:sp>
      <p:pic>
        <p:nvPicPr>
          <p:cNvPr id="5122" name="Picture 2" descr="Consume Coconut Trees Scenery">
            <a:hlinkClick r:id="rId3" tooltip="Consume Coconut Trees Scenery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257800"/>
            <a:ext cx="5486400" cy="566738"/>
          </a:xfrm>
        </p:spPr>
        <p:txBody>
          <a:bodyPr>
            <a:noAutofit/>
          </a:bodyPr>
          <a:lstStyle/>
          <a:p>
            <a:r>
              <a:rPr lang="en-US" sz="4400" dirty="0" smtClean="0"/>
              <a:t>Lets Go!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828800" y="0"/>
            <a:ext cx="5486400" cy="80486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Maybe you would want to go swimming!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447800" y="5867400"/>
            <a:ext cx="4041775" cy="63976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Watch some dancers and learn the hula dance!</a:t>
            </a:r>
            <a:endParaRPr lang="en-US" dirty="0"/>
          </a:p>
        </p:txBody>
      </p:sp>
      <p:pic>
        <p:nvPicPr>
          <p:cNvPr id="3074" name="Picture 2" descr="http://t1.gstatic.com/images?q=tbn:DaiJJTDSlKYh-M:http://images2.layoutsparks.com/1/227781/summer-paradise-coconut-trees.jpg&amp;t=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64" r="64"/>
          <a:stretch>
            <a:fillRect/>
          </a:stretch>
        </p:blipFill>
        <p:spPr bwMode="auto">
          <a:xfrm>
            <a:off x="1752600" y="10668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Fun stuff!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752600" y="5257800"/>
            <a:ext cx="5486400" cy="8048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Maybe you’re the person that would love a full spa treatment!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371600" y="5867400"/>
            <a:ext cx="4041775" cy="6397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Go to a beach and enjoy the scenery!</a:t>
            </a:r>
            <a:endParaRPr lang="en-US" sz="2400" dirty="0"/>
          </a:p>
        </p:txBody>
      </p:sp>
      <p:pic>
        <p:nvPicPr>
          <p:cNvPr id="2050" name="Picture 2" descr="http://www.hawaii-aloha.com/podcast/upload/Image/6393-1186329985-waikiki_at_dusk,_hawaii_preview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Luxurious!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676400" y="5181600"/>
            <a:ext cx="5486400" cy="8048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After you’re done walking along the beach, you could lay out and tan!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447800" y="5867400"/>
            <a:ext cx="4041775" cy="63976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  <p:pic>
        <p:nvPicPr>
          <p:cNvPr id="4104" name="Picture 8" descr="http://www.ballslist.com/travel/hawaii/hawaii%5B1%5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674" r="567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Hawaii and it’s beaches are pretty!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Hawaii is beautiful. And vacationing there would be really nice. If you plan on going, you know of a few more things to do, from laying on the beach, all the way to the adrenaline rush of surfing, Hawaii is great!</a:t>
            </a:r>
            <a:endParaRPr lang="en-US" sz="8000" dirty="0"/>
          </a:p>
        </p:txBody>
      </p:sp>
      <p:pic>
        <p:nvPicPr>
          <p:cNvPr id="1026" name="Picture 2" descr="http://t2.gstatic.com/images?q=tbn:ANd9GcSTfM9yRVHgnUxQnp5--3hWsZDitY3gx0iRx_T-UAIKAlDfDZw&amp;t=1&amp;usg=__foqwVHbPZc8CuU60ieAGFB79osc=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172" b="317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174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Hawaii</vt:lpstr>
      <vt:lpstr>Devine</vt:lpstr>
      <vt:lpstr>Relax</vt:lpstr>
      <vt:lpstr>Lets Go!</vt:lpstr>
      <vt:lpstr>Fun stuff!</vt:lpstr>
      <vt:lpstr>Luxurious!</vt:lpstr>
      <vt:lpstr>Hawaii and it’s beaches are pretty!</vt:lpstr>
    </vt:vector>
  </TitlesOfParts>
  <Company>Dept. of Education (Dist. 10)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Hawaii</dc:title>
  <dc:creator>maox00044</dc:creator>
  <cp:lastModifiedBy>maox00044</cp:lastModifiedBy>
  <cp:revision>12</cp:revision>
  <dcterms:created xsi:type="dcterms:W3CDTF">2010-09-27T17:01:56Z</dcterms:created>
  <dcterms:modified xsi:type="dcterms:W3CDTF">2010-10-06T16:56:52Z</dcterms:modified>
</cp:coreProperties>
</file>